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57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0" d="100"/>
          <a:sy n="80" d="100"/>
        </p:scale>
        <p:origin x="-33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5: Khai báo biến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84" y="939715"/>
            <a:ext cx="9038606" cy="24387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232" y="3474098"/>
            <a:ext cx="8744122" cy="216095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Khai báo biến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6733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5: Khai báo biến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136" y="1091427"/>
            <a:ext cx="8714425" cy="12032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19" y="1971321"/>
            <a:ext cx="8884627" cy="300873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Khai báo biến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152192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6: Các phép toán, biểu thức, câu lệnh gán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35" y="954523"/>
            <a:ext cx="8630091" cy="456627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Phép toán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5083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6: Các phép toán, biểu thức, câu lệnh gán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436" y="1261773"/>
            <a:ext cx="8795993" cy="417855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Phép toán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265819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6: Các phép toán, biểu thức, câu lệnh gán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61" y="1463117"/>
            <a:ext cx="8921262" cy="292728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Phép toán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1368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6: Các phép toán, biểu thức, câu lệnh gán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593" y="872077"/>
            <a:ext cx="8441055" cy="14278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15" y="2268415"/>
            <a:ext cx="8235923" cy="35716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6962" y="4458737"/>
            <a:ext cx="8141676" cy="139134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Phép toán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8113" y="2050737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Biểu thức số học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58646" y="2389291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 Hàm số học chuẩn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401008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6: Các phép toán, biểu thức, câu lệnh gán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Phép toán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58646" y="2389291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 Hàm số học chuẩn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8113" y="2050737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Biểu thức số học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68113" y="2748053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4. Biểu thức quan hệ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68113" y="310973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5. Biểu thức logic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5269" y="1119381"/>
            <a:ext cx="83087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4. Biểu thức quan hệ:</a:t>
            </a:r>
          </a:p>
          <a:p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&lt;biểu thức 1&gt; &lt;phép toán quan hệ&gt; &lt;biểu thức 2&gt;</a:t>
            </a:r>
          </a:p>
          <a:p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Ví dụ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x &lt; 5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i+1 &gt;= 2*j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5270" y="3187034"/>
            <a:ext cx="79049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5. Biểu thức logic: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Giá trị của biểu thức logic là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True hoặc False</a:t>
            </a:r>
          </a:p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Ví 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dụ:</a:t>
            </a:r>
          </a:p>
          <a:p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(x&lt;1) 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điều này có nghĩa x&gt;=1</a:t>
            </a:r>
          </a:p>
          <a:p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≤ x ≤ 11 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phải viết thành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(x&gt;=5)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(x&lt;=11)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(M % 3 ==0)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(M % 5==0): có nghĩa là M chia hết cho 3 hoặc 5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2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6: Các phép toán, biểu thức, câu lệnh gán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</a:t>
            </a:r>
            <a:r>
              <a:rPr lang="vi-V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962" y="1123778"/>
            <a:ext cx="2161809" cy="4769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956" y="1534633"/>
            <a:ext cx="8105043" cy="40916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8956" y="2253340"/>
            <a:ext cx="8107212" cy="355116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Phép toán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58646" y="2389291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 Hàm số học chuẩn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68113" y="2050737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Biểu thức số học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68113" y="2748053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4. Biểu thức quan hệ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968113" y="310973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5. Biểu thức logic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68113" y="3448284"/>
            <a:ext cx="2125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Câu lệnh gán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218702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343</Words>
  <Application>Microsoft Office PowerPoint</Application>
  <PresentationFormat>Custom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49</cp:revision>
  <dcterms:created xsi:type="dcterms:W3CDTF">2021-07-24T15:04:47Z</dcterms:created>
  <dcterms:modified xsi:type="dcterms:W3CDTF">2021-10-17T09:02:29Z</dcterms:modified>
</cp:coreProperties>
</file>